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3B15D7-EAC1-45C5-9884-B86C7603A32F}" v="1" dt="2023-10-25T11:21:33.0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3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e Shaji" userId="5d1578076b518fb4" providerId="LiveId" clId="{F73B15D7-EAC1-45C5-9884-B86C7603A32F}"/>
    <pc:docChg chg="addSld modSld">
      <pc:chgData name="Christie Shaji" userId="5d1578076b518fb4" providerId="LiveId" clId="{F73B15D7-EAC1-45C5-9884-B86C7603A32F}" dt="2023-10-25T11:21:33.061" v="0"/>
      <pc:docMkLst>
        <pc:docMk/>
      </pc:docMkLst>
      <pc:sldChg chg="add">
        <pc:chgData name="Christie Shaji" userId="5d1578076b518fb4" providerId="LiveId" clId="{F73B15D7-EAC1-45C5-9884-B86C7603A32F}" dt="2023-10-25T11:21:33.061" v="0"/>
        <pc:sldMkLst>
          <pc:docMk/>
          <pc:sldMk cId="1003276065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8E176-8230-1D00-18F1-1A0E695DC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08701-A105-68DF-D6A5-56CEAF413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E68BA-1292-8C60-B19C-8F1042FAE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23B3-3256-47B2-ACC7-5F27B7961736}" type="datetimeFigureOut">
              <a:rPr lang="en-AE" smtClean="0"/>
              <a:t>02/03/2024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E8570-A367-136D-7669-4245CB79A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5B476-99A4-2448-7356-B70CCE431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A218-D708-45B6-A933-CED0E0BE43D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92654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D6700-32A9-4339-0B4B-CFA5147C4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BF4E73-B43D-D91B-DF84-593B054A6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F6E30-A043-BCFB-930A-D3135DAF0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23B3-3256-47B2-ACC7-5F27B7961736}" type="datetimeFigureOut">
              <a:rPr lang="en-AE" smtClean="0"/>
              <a:t>02/03/2024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D55C5-B1F4-3A6B-FC5F-7F40B3DA3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9F074-8135-B023-193E-749641FA9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A218-D708-45B6-A933-CED0E0BE43D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42498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B408CC-0AAA-3A58-4DE8-EAE9048C39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469315-7B7D-8313-8A15-5267DE976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05D03-7BAA-97CA-3D68-DDA1B249A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23B3-3256-47B2-ACC7-5F27B7961736}" type="datetimeFigureOut">
              <a:rPr lang="en-AE" smtClean="0"/>
              <a:t>02/03/2024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C7D86-3C2A-A0A0-7FDA-A900CA02B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F1BBB-C498-3D01-03D3-83758DA8C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A218-D708-45B6-A933-CED0E0BE43D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9301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B3248-BFEB-D741-8F2C-57011FD52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8BE81-8887-3B16-664F-DD0BF0E24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A6C3C-8EA6-D5E0-9D9B-5B7BF5050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23B3-3256-47B2-ACC7-5F27B7961736}" type="datetimeFigureOut">
              <a:rPr lang="en-AE" smtClean="0"/>
              <a:t>02/03/2024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120F5-B389-09D4-800C-5093D35A8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BC564-7F59-A7AE-3EC5-2D4227237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A218-D708-45B6-A933-CED0E0BE43D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8705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ABC3-5C85-2590-2FFB-DE8AD7230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CA7550-290B-9F99-857D-301F31A5C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77A8B-607C-AAA1-5C31-D04164B67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23B3-3256-47B2-ACC7-5F27B7961736}" type="datetimeFigureOut">
              <a:rPr lang="en-AE" smtClean="0"/>
              <a:t>02/03/2024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4121A-C957-CB78-B0A4-55BC111E4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C2BD8-7972-1FF4-3861-0A73E0624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A218-D708-45B6-A933-CED0E0BE43D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15019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4014-2A68-C4FE-7027-FA6F883B9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3BF3C-F1BA-02FD-C0FF-6DAE457F8B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58491-2BB5-507D-5566-35642300D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ED9133-0E79-E0E9-FB74-DDBD7B417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23B3-3256-47B2-ACC7-5F27B7961736}" type="datetimeFigureOut">
              <a:rPr lang="en-AE" smtClean="0"/>
              <a:t>02/03/2024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1C858-FC5A-9593-397C-EC7EDDD5C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1D810-128D-AAA3-03F6-9131AA4C7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A218-D708-45B6-A933-CED0E0BE43D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9583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6C5D0-A893-0E77-2622-B328CDF9A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B67AC-45BC-3DAE-1627-4BDD418CC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E0361D-EBF9-A8B5-7E85-3DF22F5F9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702E2-9366-7379-45E6-B61B7F9416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210F4-365F-43CA-BE44-284BEC492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6FE89C-D269-4B25-1C0C-A20C7FE3C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23B3-3256-47B2-ACC7-5F27B7961736}" type="datetimeFigureOut">
              <a:rPr lang="en-AE" smtClean="0"/>
              <a:t>02/03/2024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B3C1D7-4145-F07B-C8AD-4676BD61B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D08AC8-6E24-94E1-EDC3-B60742F73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A218-D708-45B6-A933-CED0E0BE43D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75338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2511A-F835-0BF1-EFBF-28968A0B4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746568-758D-1792-4AD5-4630F66E2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23B3-3256-47B2-ACC7-5F27B7961736}" type="datetimeFigureOut">
              <a:rPr lang="en-AE" smtClean="0"/>
              <a:t>02/03/2024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C65243-750C-F931-BEFB-7B4FDE2B3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C8B386-90C5-B3FB-09CA-381BAA9C1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A218-D708-45B6-A933-CED0E0BE43D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0826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EC446B-F251-8332-B4AD-1D80D4B4F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23B3-3256-47B2-ACC7-5F27B7961736}" type="datetimeFigureOut">
              <a:rPr lang="en-AE" smtClean="0"/>
              <a:t>02/03/2024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22E1A5-1EB3-09E5-97F9-955B4F8F9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EC9B8-8825-3978-131E-F6C31A5B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A218-D708-45B6-A933-CED0E0BE43D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4459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64E96-F9C7-D3D1-EB08-D59183FC2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5ECD5-189D-86A4-5847-5D1DC5257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6A991E-E771-8EF8-F2A0-0028E97CE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93A15A-BCA3-4249-2A0A-5254AE976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23B3-3256-47B2-ACC7-5F27B7961736}" type="datetimeFigureOut">
              <a:rPr lang="en-AE" smtClean="0"/>
              <a:t>02/03/2024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7D79ED-1BBC-4269-45C7-F16A92669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346406-A09D-100E-F8F3-D15FC7F5B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A218-D708-45B6-A933-CED0E0BE43D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8279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42C92-0FB4-662F-BF96-5CA9FB0B8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70103A-D2AD-CAB4-51CA-0EF5213AF9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1A27B3-433A-E9B0-BF1C-8A4F6B80A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E62B17-3AF4-C011-AB4D-10AFB45C8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23B3-3256-47B2-ACC7-5F27B7961736}" type="datetimeFigureOut">
              <a:rPr lang="en-AE" smtClean="0"/>
              <a:t>02/03/2024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790BBB-A60E-BC07-06FE-13940713F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D6A64-C001-7BD8-241F-202813C56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A218-D708-45B6-A933-CED0E0BE43D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02343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6259CF-454A-44AA-1E88-849F1CA7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FFD99-17EB-3FB1-C88A-3DE7F0FBE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0D2D7-2893-5298-0E75-1935AB64AF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D23B3-3256-47B2-ACC7-5F27B7961736}" type="datetimeFigureOut">
              <a:rPr lang="en-AE" smtClean="0"/>
              <a:t>02/03/2024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71A11-9DEE-9E55-CE9F-05667BA19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3C388-B2A1-213E-DE93-3A2693BAFF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FA218-D708-45B6-A933-CED0E0BE43D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33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20AED-D5B2-40D0-6EFB-3CEA9219F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875" y="3429000"/>
            <a:ext cx="11384688" cy="3423976"/>
          </a:xfrm>
        </p:spPr>
        <p:txBody>
          <a:bodyPr anchor="ctr">
            <a:normAutofit/>
          </a:bodyPr>
          <a:lstStyle/>
          <a:p>
            <a:r>
              <a:rPr lang="en-US" sz="4000" i="1" dirty="0" err="1"/>
              <a:t>Maaraatha</a:t>
            </a:r>
            <a:r>
              <a:rPr lang="en-US" sz="4000" i="1" dirty="0"/>
              <a:t> </a:t>
            </a:r>
            <a:r>
              <a:rPr lang="en-US" sz="4000" i="1" dirty="0" err="1"/>
              <a:t>snehithan</a:t>
            </a:r>
            <a:r>
              <a:rPr lang="en-US" sz="4000" i="1" dirty="0"/>
              <a:t> </a:t>
            </a:r>
            <a:r>
              <a:rPr lang="en-US" sz="4000" i="1" dirty="0" err="1"/>
              <a:t>maanuvel</a:t>
            </a:r>
            <a:r>
              <a:rPr lang="en-US" sz="4000" i="1" dirty="0"/>
              <a:t> than </a:t>
            </a:r>
            <a:r>
              <a:rPr lang="en-US" sz="4000" i="1" dirty="0" err="1"/>
              <a:t>thiru</a:t>
            </a:r>
            <a:br>
              <a:rPr lang="en-US" sz="4000" i="1" dirty="0"/>
            </a:br>
            <a:r>
              <a:rPr lang="en-US" sz="4000" i="1" dirty="0" err="1"/>
              <a:t>Maaridum</a:t>
            </a:r>
            <a:r>
              <a:rPr lang="en-US" sz="4000" i="1" dirty="0"/>
              <a:t> </a:t>
            </a:r>
            <a:r>
              <a:rPr lang="en-US" sz="4000" i="1" dirty="0" err="1"/>
              <a:t>chaaridum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dinavum</a:t>
            </a:r>
            <a:br>
              <a:rPr lang="en-US" sz="4000" i="1" dirty="0"/>
            </a:br>
            <a:r>
              <a:rPr lang="en-US" sz="4000" i="1" dirty="0" err="1"/>
              <a:t>Paaridamaakave</a:t>
            </a:r>
            <a:r>
              <a:rPr lang="en-US" sz="4000" i="1" dirty="0"/>
              <a:t> </a:t>
            </a:r>
            <a:r>
              <a:rPr lang="en-US" sz="4000" i="1" dirty="0" err="1"/>
              <a:t>maaridum</a:t>
            </a:r>
            <a:r>
              <a:rPr lang="en-US" sz="4000" i="1" dirty="0"/>
              <a:t> </a:t>
            </a:r>
            <a:r>
              <a:rPr lang="en-US" sz="4000" i="1" dirty="0" err="1"/>
              <a:t>neravum</a:t>
            </a:r>
            <a:br>
              <a:rPr lang="en-US" sz="4000" i="1" dirty="0"/>
            </a:br>
            <a:r>
              <a:rPr lang="en-US" sz="4000" i="1" dirty="0" err="1"/>
              <a:t>Chaaridaan</a:t>
            </a:r>
            <a:r>
              <a:rPr lang="en-US" sz="4000" i="1" dirty="0"/>
              <a:t> than </a:t>
            </a:r>
            <a:r>
              <a:rPr lang="en-US" sz="4000" i="1" dirty="0" err="1"/>
              <a:t>thiru</a:t>
            </a:r>
            <a:r>
              <a:rPr lang="en-US" sz="4000" i="1" dirty="0"/>
              <a:t> </a:t>
            </a:r>
            <a:r>
              <a:rPr lang="en-US" sz="4000" i="1" dirty="0" err="1"/>
              <a:t>maaridamaam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250546-6717-F573-E4D3-E57B1446B76F}"/>
              </a:ext>
            </a:extLst>
          </p:cNvPr>
          <p:cNvSpPr txBox="1">
            <a:spLocks/>
          </p:cNvSpPr>
          <p:nvPr/>
        </p:nvSpPr>
        <p:spPr>
          <a:xfrm>
            <a:off x="399875" y="5024"/>
            <a:ext cx="11384688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err="1">
                <a:latin typeface="ML-TTAmbili" panose="04000000000000000000" pitchFamily="82" charset="0"/>
              </a:rPr>
              <a:t>amdm</a:t>
            </a:r>
            <a:r>
              <a:rPr lang="en-US" sz="4800" b="1" dirty="0">
                <a:latin typeface="ML-TTAmbili" panose="04000000000000000000" pitchFamily="82" charset="0"/>
              </a:rPr>
              <a:t>¯ </a:t>
            </a:r>
            <a:r>
              <a:rPr lang="en-US" sz="4800" b="1" dirty="0" err="1">
                <a:latin typeface="ML-TTAmbili" panose="04000000000000000000" pitchFamily="82" charset="0"/>
              </a:rPr>
              <a:t>kvt</a:t>
            </a:r>
            <a:r>
              <a:rPr lang="en-US" sz="4800" b="1" dirty="0">
                <a:latin typeface="ML-TTAmbili" panose="04000000000000000000" pitchFamily="82" charset="0"/>
              </a:rPr>
              <a:t>\ln-X³ am\p-</a:t>
            </a:r>
            <a:r>
              <a:rPr lang="en-US" sz="4800" b="1" dirty="0" err="1">
                <a:latin typeface="ML-TTAmbili" panose="04000000000000000000" pitchFamily="82" charset="0"/>
              </a:rPr>
              <a:t>thÂ</a:t>
            </a:r>
            <a:r>
              <a:rPr lang="en-US" sz="4800" b="1" dirty="0">
                <a:latin typeface="ML-TTAmbili" panose="04000000000000000000" pitchFamily="82" charset="0"/>
              </a:rPr>
              <a:t> X³Xn-cpþ</a:t>
            </a:r>
          </a:p>
          <a:p>
            <a:r>
              <a:rPr lang="en-US" sz="4800" b="1" dirty="0" err="1">
                <a:latin typeface="ML-TTAmbili" panose="04000000000000000000" pitchFamily="82" charset="0"/>
              </a:rPr>
              <a:t>amdnSw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NmcnSpw</a:t>
            </a:r>
            <a:r>
              <a:rPr lang="en-US" sz="4800" b="1" dirty="0">
                <a:latin typeface="ML-TTAmbili" panose="04000000000000000000" pitchFamily="82" charset="0"/>
              </a:rPr>
              <a:t> Rm³ Zn\</a:t>
            </a:r>
            <a:r>
              <a:rPr lang="en-US" sz="4800" b="1" dirty="0" err="1">
                <a:latin typeface="ML-TTAmbili" panose="04000000000000000000" pitchFamily="82" charset="0"/>
              </a:rPr>
              <a:t>hpw</a:t>
            </a:r>
            <a:endParaRPr lang="en-US" sz="4800" b="1" dirty="0">
              <a:latin typeface="ML-TTAmbili" panose="04000000000000000000" pitchFamily="82" charset="0"/>
            </a:endParaRPr>
          </a:p>
          <a:p>
            <a:r>
              <a:rPr lang="en-US" sz="4800" b="1" dirty="0">
                <a:latin typeface="ML-TTAmbili" panose="04000000000000000000" pitchFamily="82" charset="0"/>
              </a:rPr>
              <a:t>]</a:t>
            </a:r>
            <a:r>
              <a:rPr lang="en-US" sz="4800" b="1" dirty="0" err="1">
                <a:latin typeface="ML-TTAmbili" panose="04000000000000000000" pitchFamily="82" charset="0"/>
              </a:rPr>
              <a:t>mcn</a:t>
            </a:r>
            <a:r>
              <a:rPr lang="en-US" sz="4800" b="1" dirty="0">
                <a:latin typeface="ML-TTAmbili" panose="04000000000000000000" pitchFamily="82" charset="0"/>
              </a:rPr>
              <a:t>-S-am-</a:t>
            </a:r>
            <a:r>
              <a:rPr lang="en-US" sz="4800" b="1" dirty="0" err="1">
                <a:latin typeface="ML-TTAmbili" panose="04000000000000000000" pitchFamily="82" charset="0"/>
              </a:rPr>
              <a:t>Ith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amdnSpw</a:t>
            </a:r>
            <a:r>
              <a:rPr lang="en-US" sz="4800" b="1" dirty="0">
                <a:latin typeface="ML-TTAmbili" panose="04000000000000000000" pitchFamily="82" charset="0"/>
              </a:rPr>
              <a:t> t\</a:t>
            </a:r>
            <a:r>
              <a:rPr lang="en-US" sz="4800" b="1" dirty="0" err="1">
                <a:latin typeface="ML-TTAmbili" panose="04000000000000000000" pitchFamily="82" charset="0"/>
              </a:rPr>
              <a:t>chpw</a:t>
            </a:r>
            <a:endParaRPr lang="en-US" sz="4800" b="1" dirty="0">
              <a:latin typeface="ML-TTAmbili" panose="04000000000000000000" pitchFamily="82" charset="0"/>
            </a:endParaRPr>
          </a:p>
          <a:p>
            <a:r>
              <a:rPr lang="en-US" sz="4800" b="1" dirty="0">
                <a:latin typeface="ML-TTAmbili" panose="04000000000000000000" pitchFamily="82" charset="0"/>
              </a:rPr>
              <a:t>Nmcn-Sm³ X³Xn-cp- am-</a:t>
            </a:r>
            <a:r>
              <a:rPr lang="en-US" sz="4800" b="1" dirty="0" err="1">
                <a:latin typeface="ML-TTAmbili" panose="04000000000000000000" pitchFamily="82" charset="0"/>
              </a:rPr>
              <a:t>dn</a:t>
            </a:r>
            <a:r>
              <a:rPr lang="en-US" sz="4800" b="1" dirty="0">
                <a:latin typeface="ML-TTAmbili" panose="04000000000000000000" pitchFamily="82" charset="0"/>
              </a:rPr>
              <a:t>-</a:t>
            </a:r>
            <a:r>
              <a:rPr lang="en-US" sz="4800" b="1" dirty="0" err="1">
                <a:latin typeface="ML-TTAmbili" panose="04000000000000000000" pitchFamily="82" charset="0"/>
              </a:rPr>
              <a:t>Samw</a:t>
            </a:r>
            <a:endParaRPr lang="en-AE" sz="48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75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20AED-D5B2-40D0-6EFB-3CEA9219F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875" y="3429000"/>
            <a:ext cx="11384688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Khedamenn-aakilum</a:t>
            </a:r>
            <a:r>
              <a:rPr lang="en-US" sz="4000" dirty="0"/>
              <a:t> </a:t>
            </a:r>
            <a:r>
              <a:rPr lang="en-US" sz="4000" dirty="0" err="1"/>
              <a:t>modamenn-aakilum</a:t>
            </a:r>
            <a:br>
              <a:rPr lang="en-US" sz="4000" dirty="0"/>
            </a:br>
            <a:r>
              <a:rPr lang="en-US" sz="4000" dirty="0" err="1"/>
              <a:t>Bhedamillaathoru</a:t>
            </a:r>
            <a:r>
              <a:rPr lang="en-US" sz="4000" dirty="0"/>
              <a:t> </a:t>
            </a:r>
            <a:r>
              <a:rPr lang="en-US" sz="4000" dirty="0" err="1"/>
              <a:t>snehithanaan-avan</a:t>
            </a:r>
            <a:br>
              <a:rPr lang="en-US" sz="4000" dirty="0"/>
            </a:br>
            <a:r>
              <a:rPr lang="en-US" sz="4000" dirty="0" err="1"/>
              <a:t>Mediniyil</a:t>
            </a:r>
            <a:r>
              <a:rPr lang="en-US" sz="4000" dirty="0"/>
              <a:t> </a:t>
            </a:r>
            <a:r>
              <a:rPr lang="en-US" sz="4000" dirty="0" err="1"/>
              <a:t>vedanakal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 err="1"/>
              <a:t>Ethinamokkeyennarinjon</a:t>
            </a:r>
            <a:r>
              <a:rPr lang="en-US" sz="4000" dirty="0"/>
              <a:t>-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250546-6717-F573-E4D3-E57B1446B76F}"/>
              </a:ext>
            </a:extLst>
          </p:cNvPr>
          <p:cNvSpPr txBox="1">
            <a:spLocks/>
          </p:cNvSpPr>
          <p:nvPr/>
        </p:nvSpPr>
        <p:spPr>
          <a:xfrm>
            <a:off x="399875" y="5024"/>
            <a:ext cx="11384688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err="1">
                <a:latin typeface="ML-TTAmbili" panose="04000000000000000000" pitchFamily="82" charset="0"/>
              </a:rPr>
              <a:t>tJZ-sa</a:t>
            </a:r>
            <a:r>
              <a:rPr lang="en-US" sz="4800" b="1" dirty="0">
                <a:latin typeface="ML-TTAmbili" panose="04000000000000000000" pitchFamily="82" charset="0"/>
              </a:rPr>
              <a:t>-¶m-</a:t>
            </a:r>
            <a:r>
              <a:rPr lang="en-US" sz="4800" b="1" dirty="0" err="1">
                <a:latin typeface="ML-TTAmbili" panose="04000000000000000000" pitchFamily="82" charset="0"/>
              </a:rPr>
              <a:t>Inepw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tamZ-sa</a:t>
            </a:r>
            <a:r>
              <a:rPr lang="en-US" sz="4800" b="1" dirty="0">
                <a:latin typeface="ML-TTAmbili" panose="04000000000000000000" pitchFamily="82" charset="0"/>
              </a:rPr>
              <a:t>-¶m-</a:t>
            </a:r>
            <a:r>
              <a:rPr lang="en-US" sz="4800" b="1" dirty="0" err="1">
                <a:latin typeface="ML-TTAmbili" panose="04000000000000000000" pitchFamily="82" charset="0"/>
              </a:rPr>
              <a:t>Inepw</a:t>
            </a:r>
            <a:endParaRPr lang="en-US" sz="4800" b="1" dirty="0">
              <a:latin typeface="ML-TTAmbili" panose="04000000000000000000" pitchFamily="82" charset="0"/>
            </a:endParaRPr>
          </a:p>
          <a:p>
            <a:pPr algn="l"/>
            <a:r>
              <a:rPr lang="en-US" sz="4800" b="1" dirty="0" err="1">
                <a:latin typeface="ML-TTAmbili" panose="04000000000000000000" pitchFamily="82" charset="0"/>
              </a:rPr>
              <a:t>t`Z-an-Ãm-s¯mcp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kvt</a:t>
            </a:r>
            <a:r>
              <a:rPr lang="en-US" sz="4800" b="1" dirty="0">
                <a:latin typeface="ML-TTAmbili" panose="04000000000000000000" pitchFamily="82" charset="0"/>
              </a:rPr>
              <a:t>\ln-X-\m-W-h³</a:t>
            </a:r>
          </a:p>
          <a:p>
            <a:pPr algn="l"/>
            <a:r>
              <a:rPr lang="en-US" sz="4800" b="1" dirty="0" err="1">
                <a:latin typeface="ML-TTAmbili" panose="04000000000000000000" pitchFamily="82" charset="0"/>
              </a:rPr>
              <a:t>taZn</a:t>
            </a:r>
            <a:r>
              <a:rPr lang="en-US" sz="4800" b="1" dirty="0">
                <a:latin typeface="ML-TTAmbili" panose="04000000000000000000" pitchFamily="82" charset="0"/>
              </a:rPr>
              <a:t>-\n-</a:t>
            </a:r>
            <a:r>
              <a:rPr lang="en-US" sz="4800" b="1" dirty="0" err="1">
                <a:latin typeface="ML-TTAmbili" panose="04000000000000000000" pitchFamily="82" charset="0"/>
              </a:rPr>
              <a:t>bnÂ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thZ</a:t>
            </a:r>
            <a:r>
              <a:rPr lang="en-US" sz="4800" b="1" dirty="0">
                <a:latin typeface="ML-TTAmbili" panose="04000000000000000000" pitchFamily="82" charset="0"/>
              </a:rPr>
              <a:t>-\-IÄ</a:t>
            </a:r>
          </a:p>
          <a:p>
            <a:pPr algn="l"/>
            <a:r>
              <a:rPr lang="en-US" sz="4800" b="1" dirty="0" err="1">
                <a:latin typeface="ML-TTAmbili" panose="04000000000000000000" pitchFamily="82" charset="0"/>
              </a:rPr>
              <a:t>GXn</a:t>
            </a:r>
            <a:r>
              <a:rPr lang="en-US" sz="4800" b="1" dirty="0">
                <a:latin typeface="ML-TTAmbili" panose="04000000000000000000" pitchFamily="82" charset="0"/>
              </a:rPr>
              <a:t>-\-</a:t>
            </a:r>
            <a:r>
              <a:rPr lang="en-US" sz="4800" b="1" dirty="0" err="1">
                <a:latin typeface="ML-TTAmbili" panose="04000000000000000000" pitchFamily="82" charset="0"/>
              </a:rPr>
              <a:t>sam-s¡sb</a:t>
            </a:r>
            <a:r>
              <a:rPr lang="en-US" sz="4800" b="1" dirty="0">
                <a:latin typeface="ML-TTAmbili" panose="04000000000000000000" pitchFamily="82" charset="0"/>
              </a:rPr>
              <a:t>¶-dn-tªm³</a:t>
            </a:r>
            <a:endParaRPr lang="en-AE" sz="48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425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20AED-D5B2-40D0-6EFB-3CEA9219F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875" y="3429000"/>
            <a:ext cx="11384688" cy="3423976"/>
          </a:xfrm>
        </p:spPr>
        <p:txBody>
          <a:bodyPr anchor="ctr">
            <a:normAutofit/>
          </a:bodyPr>
          <a:lstStyle/>
          <a:p>
            <a:r>
              <a:rPr lang="en-US" sz="4000" i="1" dirty="0" err="1"/>
              <a:t>Maaraatha</a:t>
            </a:r>
            <a:r>
              <a:rPr lang="en-US" sz="4000" i="1" dirty="0"/>
              <a:t> </a:t>
            </a:r>
            <a:r>
              <a:rPr lang="en-US" sz="4000" i="1" dirty="0" err="1"/>
              <a:t>snehithan</a:t>
            </a:r>
            <a:r>
              <a:rPr lang="en-US" sz="4000" i="1" dirty="0"/>
              <a:t> </a:t>
            </a:r>
            <a:r>
              <a:rPr lang="en-US" sz="4000" i="1" dirty="0" err="1"/>
              <a:t>maanuvel</a:t>
            </a:r>
            <a:r>
              <a:rPr lang="en-US" sz="4000" i="1" dirty="0"/>
              <a:t> than </a:t>
            </a:r>
            <a:r>
              <a:rPr lang="en-US" sz="4000" i="1" dirty="0" err="1"/>
              <a:t>thiru</a:t>
            </a:r>
            <a:br>
              <a:rPr lang="en-US" sz="4000" i="1" dirty="0"/>
            </a:br>
            <a:r>
              <a:rPr lang="en-US" sz="4000" i="1" dirty="0" err="1"/>
              <a:t>Maaridum</a:t>
            </a:r>
            <a:r>
              <a:rPr lang="en-US" sz="4000" i="1" dirty="0"/>
              <a:t> </a:t>
            </a:r>
            <a:r>
              <a:rPr lang="en-US" sz="4000" i="1" dirty="0" err="1"/>
              <a:t>chaaridum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dinavum</a:t>
            </a:r>
            <a:br>
              <a:rPr lang="en-US" sz="4000" i="1" dirty="0"/>
            </a:br>
            <a:r>
              <a:rPr lang="en-US" sz="4000" i="1" dirty="0" err="1"/>
              <a:t>Paaridamaakave</a:t>
            </a:r>
            <a:r>
              <a:rPr lang="en-US" sz="4000" i="1" dirty="0"/>
              <a:t> </a:t>
            </a:r>
            <a:r>
              <a:rPr lang="en-US" sz="4000" i="1" dirty="0" err="1"/>
              <a:t>maaridum</a:t>
            </a:r>
            <a:r>
              <a:rPr lang="en-US" sz="4000" i="1" dirty="0"/>
              <a:t> </a:t>
            </a:r>
            <a:r>
              <a:rPr lang="en-US" sz="4000" i="1" dirty="0" err="1"/>
              <a:t>neravum</a:t>
            </a:r>
            <a:br>
              <a:rPr lang="en-US" sz="4000" i="1" dirty="0"/>
            </a:br>
            <a:r>
              <a:rPr lang="en-US" sz="4000" i="1" dirty="0" err="1"/>
              <a:t>Chaaridaan</a:t>
            </a:r>
            <a:r>
              <a:rPr lang="en-US" sz="4000" i="1" dirty="0"/>
              <a:t> than </a:t>
            </a:r>
            <a:r>
              <a:rPr lang="en-US" sz="4000" i="1" dirty="0" err="1"/>
              <a:t>thiru</a:t>
            </a:r>
            <a:r>
              <a:rPr lang="en-US" sz="4000" i="1" dirty="0"/>
              <a:t> </a:t>
            </a:r>
            <a:r>
              <a:rPr lang="en-US" sz="4000" i="1" dirty="0" err="1"/>
              <a:t>maaridamaam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250546-6717-F573-E4D3-E57B1446B76F}"/>
              </a:ext>
            </a:extLst>
          </p:cNvPr>
          <p:cNvSpPr txBox="1">
            <a:spLocks/>
          </p:cNvSpPr>
          <p:nvPr/>
        </p:nvSpPr>
        <p:spPr>
          <a:xfrm>
            <a:off x="399875" y="5024"/>
            <a:ext cx="11384688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err="1">
                <a:latin typeface="ML-TTAmbili" panose="04000000000000000000" pitchFamily="82" charset="0"/>
              </a:rPr>
              <a:t>amdm</a:t>
            </a:r>
            <a:r>
              <a:rPr lang="en-US" sz="4800" b="1" dirty="0">
                <a:latin typeface="ML-TTAmbili" panose="04000000000000000000" pitchFamily="82" charset="0"/>
              </a:rPr>
              <a:t>¯ </a:t>
            </a:r>
            <a:r>
              <a:rPr lang="en-US" sz="4800" b="1" dirty="0" err="1">
                <a:latin typeface="ML-TTAmbili" panose="04000000000000000000" pitchFamily="82" charset="0"/>
              </a:rPr>
              <a:t>kvt</a:t>
            </a:r>
            <a:r>
              <a:rPr lang="en-US" sz="4800" b="1" dirty="0">
                <a:latin typeface="ML-TTAmbili" panose="04000000000000000000" pitchFamily="82" charset="0"/>
              </a:rPr>
              <a:t>\ln-X³ am\p-</a:t>
            </a:r>
            <a:r>
              <a:rPr lang="en-US" sz="4800" b="1" dirty="0" err="1">
                <a:latin typeface="ML-TTAmbili" panose="04000000000000000000" pitchFamily="82" charset="0"/>
              </a:rPr>
              <a:t>thÂ</a:t>
            </a:r>
            <a:r>
              <a:rPr lang="en-US" sz="4800" b="1" dirty="0">
                <a:latin typeface="ML-TTAmbili" panose="04000000000000000000" pitchFamily="82" charset="0"/>
              </a:rPr>
              <a:t> X³Xn-cpþ</a:t>
            </a:r>
          </a:p>
          <a:p>
            <a:r>
              <a:rPr lang="en-US" sz="4800" b="1" dirty="0" err="1">
                <a:latin typeface="ML-TTAmbili" panose="04000000000000000000" pitchFamily="82" charset="0"/>
              </a:rPr>
              <a:t>amdnSw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NmcnSpw</a:t>
            </a:r>
            <a:r>
              <a:rPr lang="en-US" sz="4800" b="1" dirty="0">
                <a:latin typeface="ML-TTAmbili" panose="04000000000000000000" pitchFamily="82" charset="0"/>
              </a:rPr>
              <a:t> Rm³ Zn\</a:t>
            </a:r>
            <a:r>
              <a:rPr lang="en-US" sz="4800" b="1" dirty="0" err="1">
                <a:latin typeface="ML-TTAmbili" panose="04000000000000000000" pitchFamily="82" charset="0"/>
              </a:rPr>
              <a:t>hpw</a:t>
            </a:r>
            <a:endParaRPr lang="en-US" sz="4800" b="1" dirty="0">
              <a:latin typeface="ML-TTAmbili" panose="04000000000000000000" pitchFamily="82" charset="0"/>
            </a:endParaRPr>
          </a:p>
          <a:p>
            <a:r>
              <a:rPr lang="en-US" sz="4800" b="1" dirty="0">
                <a:latin typeface="ML-TTAmbili" panose="04000000000000000000" pitchFamily="82" charset="0"/>
              </a:rPr>
              <a:t>]</a:t>
            </a:r>
            <a:r>
              <a:rPr lang="en-US" sz="4800" b="1" dirty="0" err="1">
                <a:latin typeface="ML-TTAmbili" panose="04000000000000000000" pitchFamily="82" charset="0"/>
              </a:rPr>
              <a:t>mcn</a:t>
            </a:r>
            <a:r>
              <a:rPr lang="en-US" sz="4800" b="1" dirty="0">
                <a:latin typeface="ML-TTAmbili" panose="04000000000000000000" pitchFamily="82" charset="0"/>
              </a:rPr>
              <a:t>-S-am-</a:t>
            </a:r>
            <a:r>
              <a:rPr lang="en-US" sz="4800" b="1" dirty="0" err="1">
                <a:latin typeface="ML-TTAmbili" panose="04000000000000000000" pitchFamily="82" charset="0"/>
              </a:rPr>
              <a:t>Ith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amdnSpw</a:t>
            </a:r>
            <a:r>
              <a:rPr lang="en-US" sz="4800" b="1" dirty="0">
                <a:latin typeface="ML-TTAmbili" panose="04000000000000000000" pitchFamily="82" charset="0"/>
              </a:rPr>
              <a:t> t\</a:t>
            </a:r>
            <a:r>
              <a:rPr lang="en-US" sz="4800" b="1" dirty="0" err="1">
                <a:latin typeface="ML-TTAmbili" panose="04000000000000000000" pitchFamily="82" charset="0"/>
              </a:rPr>
              <a:t>chpw</a:t>
            </a:r>
            <a:endParaRPr lang="en-US" sz="4800" b="1" dirty="0">
              <a:latin typeface="ML-TTAmbili" panose="04000000000000000000" pitchFamily="82" charset="0"/>
            </a:endParaRPr>
          </a:p>
          <a:p>
            <a:r>
              <a:rPr lang="en-US" sz="4800" b="1" dirty="0">
                <a:latin typeface="ML-TTAmbili" panose="04000000000000000000" pitchFamily="82" charset="0"/>
              </a:rPr>
              <a:t>Nmcn-Sm³ X³Xn-cp- am-</a:t>
            </a:r>
            <a:r>
              <a:rPr lang="en-US" sz="4800" b="1" dirty="0" err="1">
                <a:latin typeface="ML-TTAmbili" panose="04000000000000000000" pitchFamily="82" charset="0"/>
              </a:rPr>
              <a:t>dn</a:t>
            </a:r>
            <a:r>
              <a:rPr lang="en-US" sz="4800" b="1" dirty="0">
                <a:latin typeface="ML-TTAmbili" panose="04000000000000000000" pitchFamily="82" charset="0"/>
              </a:rPr>
              <a:t>-</a:t>
            </a:r>
            <a:r>
              <a:rPr lang="en-US" sz="4800" b="1" dirty="0" err="1">
                <a:latin typeface="ML-TTAmbili" panose="04000000000000000000" pitchFamily="82" charset="0"/>
              </a:rPr>
              <a:t>Samw</a:t>
            </a:r>
            <a:endParaRPr lang="en-AE" sz="48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207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20AED-D5B2-40D0-6EFB-3CEA9219F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875" y="3429000"/>
            <a:ext cx="11384688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Nithyathayolavum</a:t>
            </a:r>
            <a:r>
              <a:rPr lang="en-US" sz="4000" dirty="0"/>
              <a:t> </a:t>
            </a:r>
            <a:r>
              <a:rPr lang="en-US" sz="4000" dirty="0" err="1"/>
              <a:t>sathya</a:t>
            </a:r>
            <a:r>
              <a:rPr lang="en-US" sz="4000" dirty="0"/>
              <a:t> </a:t>
            </a:r>
            <a:r>
              <a:rPr lang="en-US" sz="4000" dirty="0" err="1"/>
              <a:t>koottaliyaay</a:t>
            </a:r>
            <a:br>
              <a:rPr lang="en-US" sz="4000" dirty="0"/>
            </a:br>
            <a:r>
              <a:rPr lang="en-US" sz="4000" dirty="0" err="1"/>
              <a:t>Kristhanallaatheyill</a:t>
            </a:r>
            <a:r>
              <a:rPr lang="en-US" sz="4000" dirty="0"/>
              <a:t> </a:t>
            </a:r>
            <a:r>
              <a:rPr lang="en-US" sz="4000" dirty="0" err="1"/>
              <a:t>aarumee</a:t>
            </a:r>
            <a:r>
              <a:rPr lang="en-US" sz="4000" dirty="0"/>
              <a:t> </a:t>
            </a:r>
            <a:r>
              <a:rPr lang="en-US" sz="4000" dirty="0" err="1"/>
              <a:t>bhoomiyil</a:t>
            </a:r>
            <a:br>
              <a:rPr lang="en-US" sz="4000" dirty="0"/>
            </a:br>
            <a:r>
              <a:rPr lang="en-US" sz="4000" dirty="0" err="1"/>
              <a:t>Mruthyuvinaal</a:t>
            </a:r>
            <a:r>
              <a:rPr lang="en-US" sz="4000" dirty="0"/>
              <a:t> </a:t>
            </a:r>
            <a:r>
              <a:rPr lang="en-US" sz="4000" dirty="0" err="1"/>
              <a:t>maarumathre</a:t>
            </a:r>
            <a:br>
              <a:rPr lang="en-US" sz="4000" dirty="0"/>
            </a:br>
            <a:r>
              <a:rPr lang="en-US" sz="4000" dirty="0" err="1"/>
              <a:t>Mithramayaalum</a:t>
            </a:r>
            <a:r>
              <a:rPr lang="en-US" sz="4000" dirty="0"/>
              <a:t> </a:t>
            </a:r>
            <a:r>
              <a:rPr lang="en-US" sz="4000" dirty="0" err="1"/>
              <a:t>marthyarellaam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250546-6717-F573-E4D3-E57B1446B76F}"/>
              </a:ext>
            </a:extLst>
          </p:cNvPr>
          <p:cNvSpPr txBox="1">
            <a:spLocks/>
          </p:cNvSpPr>
          <p:nvPr/>
        </p:nvSpPr>
        <p:spPr>
          <a:xfrm>
            <a:off x="399875" y="5024"/>
            <a:ext cx="11384688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>
                <a:latin typeface="ML-TTAmbili" panose="04000000000000000000" pitchFamily="82" charset="0"/>
              </a:rPr>
              <a:t>\</a:t>
            </a:r>
            <a:r>
              <a:rPr lang="en-US" sz="4800" b="1" dirty="0" err="1">
                <a:latin typeface="ML-TTAmbili" panose="04000000000000000000" pitchFamily="82" charset="0"/>
              </a:rPr>
              <a:t>nXyXtbm-fhpw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kXy</a:t>
            </a:r>
            <a:r>
              <a:rPr lang="en-US" sz="4800" b="1" dirty="0">
                <a:latin typeface="ML-TTAmbili" panose="04000000000000000000" pitchFamily="82" charset="0"/>
              </a:rPr>
              <a:t>-</a:t>
            </a:r>
            <a:r>
              <a:rPr lang="en-US" sz="4800" b="1" dirty="0" err="1">
                <a:latin typeface="ML-TTAmbili" panose="04000000000000000000" pitchFamily="82" charset="0"/>
              </a:rPr>
              <a:t>Iq</a:t>
            </a:r>
            <a:r>
              <a:rPr lang="en-US" sz="4800" b="1" dirty="0">
                <a:latin typeface="ML-TTAmbili" panose="04000000000000000000" pitchFamily="82" charset="0"/>
              </a:rPr>
              <a:t>-«m-</a:t>
            </a:r>
            <a:r>
              <a:rPr lang="en-US" sz="4800" b="1" dirty="0" err="1">
                <a:latin typeface="ML-TTAmbili" panose="04000000000000000000" pitchFamily="82" charset="0"/>
              </a:rPr>
              <a:t>fn</a:t>
            </a:r>
            <a:r>
              <a:rPr lang="en-US" sz="4800" b="1" dirty="0">
                <a:latin typeface="ML-TTAmbili" panose="04000000000000000000" pitchFamily="82" charset="0"/>
              </a:rPr>
              <a:t>-</a:t>
            </a:r>
            <a:r>
              <a:rPr lang="en-US" sz="4800" b="1" dirty="0" err="1">
                <a:latin typeface="ML-TTAmbili" panose="04000000000000000000" pitchFamily="82" charset="0"/>
              </a:rPr>
              <a:t>bmbv</a:t>
            </a:r>
            <a:endParaRPr lang="en-US" sz="4800" b="1" dirty="0">
              <a:latin typeface="ML-TTAmbili" panose="04000000000000000000" pitchFamily="82" charset="0"/>
            </a:endParaRPr>
          </a:p>
          <a:p>
            <a:pPr algn="l"/>
            <a:r>
              <a:rPr lang="en-US" sz="4800" b="1" dirty="0">
                <a:latin typeface="ML-TTAmbili" panose="04000000000000000000" pitchFamily="82" charset="0"/>
              </a:rPr>
              <a:t>{</a:t>
            </a:r>
            <a:r>
              <a:rPr lang="en-US" sz="4800" b="1" dirty="0" err="1">
                <a:latin typeface="ML-TTAmbili" panose="04000000000000000000" pitchFamily="82" charset="0"/>
              </a:rPr>
              <a:t>InkvX</a:t>
            </a:r>
            <a:r>
              <a:rPr lang="en-US" sz="4800" b="1" dirty="0">
                <a:latin typeface="ML-TTAmbili" panose="04000000000000000000" pitchFamily="82" charset="0"/>
              </a:rPr>
              <a:t>-\-</a:t>
            </a:r>
            <a:r>
              <a:rPr lang="en-US" sz="4800" b="1" dirty="0" err="1">
                <a:latin typeface="ML-TTAmbili" panose="04000000000000000000" pitchFamily="82" charset="0"/>
              </a:rPr>
              <a:t>ÃmsXbnÃm-cpao</a:t>
            </a:r>
            <a:r>
              <a:rPr lang="en-US" sz="4800" b="1" dirty="0">
                <a:latin typeface="ML-TTAmbili" panose="04000000000000000000" pitchFamily="82" charset="0"/>
              </a:rPr>
              <a:t> `</a:t>
            </a:r>
            <a:r>
              <a:rPr lang="en-US" sz="4800" b="1" dirty="0" err="1">
                <a:latin typeface="ML-TTAmbili" panose="04000000000000000000" pitchFamily="82" charset="0"/>
              </a:rPr>
              <a:t>qan-bnÂ</a:t>
            </a:r>
            <a:endParaRPr lang="en-US" sz="4800" b="1" dirty="0">
              <a:latin typeface="ML-TTAmbili" panose="04000000000000000000" pitchFamily="82" charset="0"/>
            </a:endParaRPr>
          </a:p>
          <a:p>
            <a:pPr algn="l"/>
            <a:r>
              <a:rPr lang="en-US" sz="4800" b="1" dirty="0" err="1">
                <a:latin typeface="ML-TTAmbili" panose="04000000000000000000" pitchFamily="82" charset="0"/>
              </a:rPr>
              <a:t>arXyp-hn</a:t>
            </a:r>
            <a:r>
              <a:rPr lang="en-US" sz="4800" b="1" dirty="0">
                <a:latin typeface="ML-TTAmbili" panose="04000000000000000000" pitchFamily="82" charset="0"/>
              </a:rPr>
              <a:t>-\</a:t>
            </a:r>
            <a:r>
              <a:rPr lang="en-US" sz="4800" b="1" dirty="0" err="1">
                <a:latin typeface="ML-TTAmbili" panose="04000000000000000000" pitchFamily="82" charset="0"/>
              </a:rPr>
              <a:t>mÂ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amdp</a:t>
            </a:r>
            <a:r>
              <a:rPr lang="en-US" sz="4800" b="1" dirty="0">
                <a:latin typeface="ML-TTAmbili" panose="04000000000000000000" pitchFamily="82" charset="0"/>
              </a:rPr>
              <a:t>-at{X</a:t>
            </a:r>
          </a:p>
          <a:p>
            <a:pPr algn="l"/>
            <a:r>
              <a:rPr lang="en-US" sz="4800" b="1" dirty="0">
                <a:latin typeface="ML-TTAmbili" panose="04000000000000000000" pitchFamily="82" charset="0"/>
              </a:rPr>
              <a:t>an{X-am-</a:t>
            </a:r>
            <a:r>
              <a:rPr lang="en-US" sz="4800" b="1" dirty="0" err="1">
                <a:latin typeface="ML-TTAmbili" panose="04000000000000000000" pitchFamily="82" charset="0"/>
              </a:rPr>
              <a:t>bmepw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aÀXy-sc-Ãmw</a:t>
            </a:r>
            <a:endParaRPr lang="en-AE" sz="48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7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20AED-D5B2-40D0-6EFB-3CEA9219F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875" y="3429000"/>
            <a:ext cx="11384688" cy="3423976"/>
          </a:xfrm>
        </p:spPr>
        <p:txBody>
          <a:bodyPr anchor="ctr">
            <a:normAutofit/>
          </a:bodyPr>
          <a:lstStyle/>
          <a:p>
            <a:r>
              <a:rPr lang="en-US" sz="4000" i="1" dirty="0" err="1"/>
              <a:t>Maaraatha</a:t>
            </a:r>
            <a:r>
              <a:rPr lang="en-US" sz="4000" i="1" dirty="0"/>
              <a:t> </a:t>
            </a:r>
            <a:r>
              <a:rPr lang="en-US" sz="4000" i="1" dirty="0" err="1"/>
              <a:t>snehithan</a:t>
            </a:r>
            <a:r>
              <a:rPr lang="en-US" sz="4000" i="1" dirty="0"/>
              <a:t> </a:t>
            </a:r>
            <a:r>
              <a:rPr lang="en-US" sz="4000" i="1" dirty="0" err="1"/>
              <a:t>maanuvel</a:t>
            </a:r>
            <a:r>
              <a:rPr lang="en-US" sz="4000" i="1" dirty="0"/>
              <a:t> than </a:t>
            </a:r>
            <a:r>
              <a:rPr lang="en-US" sz="4000" i="1" dirty="0" err="1"/>
              <a:t>thiru</a:t>
            </a:r>
            <a:br>
              <a:rPr lang="en-US" sz="4000" i="1" dirty="0"/>
            </a:br>
            <a:r>
              <a:rPr lang="en-US" sz="4000" i="1" dirty="0" err="1"/>
              <a:t>Maaridum</a:t>
            </a:r>
            <a:r>
              <a:rPr lang="en-US" sz="4000" i="1" dirty="0"/>
              <a:t> </a:t>
            </a:r>
            <a:r>
              <a:rPr lang="en-US" sz="4000" i="1" dirty="0" err="1"/>
              <a:t>chaaridum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dinavum</a:t>
            </a:r>
            <a:br>
              <a:rPr lang="en-US" sz="4000" i="1" dirty="0"/>
            </a:br>
            <a:r>
              <a:rPr lang="en-US" sz="4000" i="1" dirty="0" err="1"/>
              <a:t>Paaridamaakave</a:t>
            </a:r>
            <a:r>
              <a:rPr lang="en-US" sz="4000" i="1" dirty="0"/>
              <a:t> </a:t>
            </a:r>
            <a:r>
              <a:rPr lang="en-US" sz="4000" i="1" dirty="0" err="1"/>
              <a:t>maaridum</a:t>
            </a:r>
            <a:r>
              <a:rPr lang="en-US" sz="4000" i="1" dirty="0"/>
              <a:t> </a:t>
            </a:r>
            <a:r>
              <a:rPr lang="en-US" sz="4000" i="1" dirty="0" err="1"/>
              <a:t>neravum</a:t>
            </a:r>
            <a:br>
              <a:rPr lang="en-US" sz="4000" i="1" dirty="0"/>
            </a:br>
            <a:r>
              <a:rPr lang="en-US" sz="4000" i="1" dirty="0" err="1"/>
              <a:t>Chaaridaan</a:t>
            </a:r>
            <a:r>
              <a:rPr lang="en-US" sz="4000" i="1" dirty="0"/>
              <a:t> than </a:t>
            </a:r>
            <a:r>
              <a:rPr lang="en-US" sz="4000" i="1" dirty="0" err="1"/>
              <a:t>thiru</a:t>
            </a:r>
            <a:r>
              <a:rPr lang="en-US" sz="4000" i="1" dirty="0"/>
              <a:t> </a:t>
            </a:r>
            <a:r>
              <a:rPr lang="en-US" sz="4000" i="1" dirty="0" err="1"/>
              <a:t>maaridamaam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250546-6717-F573-E4D3-E57B1446B76F}"/>
              </a:ext>
            </a:extLst>
          </p:cNvPr>
          <p:cNvSpPr txBox="1">
            <a:spLocks/>
          </p:cNvSpPr>
          <p:nvPr/>
        </p:nvSpPr>
        <p:spPr>
          <a:xfrm>
            <a:off x="399875" y="5024"/>
            <a:ext cx="11384688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err="1">
                <a:latin typeface="ML-TTAmbili" panose="04000000000000000000" pitchFamily="82" charset="0"/>
              </a:rPr>
              <a:t>amdm</a:t>
            </a:r>
            <a:r>
              <a:rPr lang="en-US" sz="4800" b="1" dirty="0">
                <a:latin typeface="ML-TTAmbili" panose="04000000000000000000" pitchFamily="82" charset="0"/>
              </a:rPr>
              <a:t>¯ </a:t>
            </a:r>
            <a:r>
              <a:rPr lang="en-US" sz="4800" b="1" dirty="0" err="1">
                <a:latin typeface="ML-TTAmbili" panose="04000000000000000000" pitchFamily="82" charset="0"/>
              </a:rPr>
              <a:t>kvt</a:t>
            </a:r>
            <a:r>
              <a:rPr lang="en-US" sz="4800" b="1" dirty="0">
                <a:latin typeface="ML-TTAmbili" panose="04000000000000000000" pitchFamily="82" charset="0"/>
              </a:rPr>
              <a:t>\ln-X³ am\p-</a:t>
            </a:r>
            <a:r>
              <a:rPr lang="en-US" sz="4800" b="1" dirty="0" err="1">
                <a:latin typeface="ML-TTAmbili" panose="04000000000000000000" pitchFamily="82" charset="0"/>
              </a:rPr>
              <a:t>thÂ</a:t>
            </a:r>
            <a:r>
              <a:rPr lang="en-US" sz="4800" b="1" dirty="0">
                <a:latin typeface="ML-TTAmbili" panose="04000000000000000000" pitchFamily="82" charset="0"/>
              </a:rPr>
              <a:t> X³Xn-cpþ</a:t>
            </a:r>
          </a:p>
          <a:p>
            <a:r>
              <a:rPr lang="en-US" sz="4800" b="1" dirty="0" err="1">
                <a:latin typeface="ML-TTAmbili" panose="04000000000000000000" pitchFamily="82" charset="0"/>
              </a:rPr>
              <a:t>amdnSw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NmcnSpw</a:t>
            </a:r>
            <a:r>
              <a:rPr lang="en-US" sz="4800" b="1" dirty="0">
                <a:latin typeface="ML-TTAmbili" panose="04000000000000000000" pitchFamily="82" charset="0"/>
              </a:rPr>
              <a:t> Rm³ Zn\</a:t>
            </a:r>
            <a:r>
              <a:rPr lang="en-US" sz="4800" b="1" dirty="0" err="1">
                <a:latin typeface="ML-TTAmbili" panose="04000000000000000000" pitchFamily="82" charset="0"/>
              </a:rPr>
              <a:t>hpw</a:t>
            </a:r>
            <a:endParaRPr lang="en-US" sz="4800" b="1" dirty="0">
              <a:latin typeface="ML-TTAmbili" panose="04000000000000000000" pitchFamily="82" charset="0"/>
            </a:endParaRPr>
          </a:p>
          <a:p>
            <a:r>
              <a:rPr lang="en-US" sz="4800" b="1" dirty="0">
                <a:latin typeface="ML-TTAmbili" panose="04000000000000000000" pitchFamily="82" charset="0"/>
              </a:rPr>
              <a:t>]</a:t>
            </a:r>
            <a:r>
              <a:rPr lang="en-US" sz="4800" b="1" dirty="0" err="1">
                <a:latin typeface="ML-TTAmbili" panose="04000000000000000000" pitchFamily="82" charset="0"/>
              </a:rPr>
              <a:t>mcn</a:t>
            </a:r>
            <a:r>
              <a:rPr lang="en-US" sz="4800" b="1" dirty="0">
                <a:latin typeface="ML-TTAmbili" panose="04000000000000000000" pitchFamily="82" charset="0"/>
              </a:rPr>
              <a:t>-S-am-</a:t>
            </a:r>
            <a:r>
              <a:rPr lang="en-US" sz="4800" b="1" dirty="0" err="1">
                <a:latin typeface="ML-TTAmbili" panose="04000000000000000000" pitchFamily="82" charset="0"/>
              </a:rPr>
              <a:t>Ith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amdnSpw</a:t>
            </a:r>
            <a:r>
              <a:rPr lang="en-US" sz="4800" b="1" dirty="0">
                <a:latin typeface="ML-TTAmbili" panose="04000000000000000000" pitchFamily="82" charset="0"/>
              </a:rPr>
              <a:t> t\</a:t>
            </a:r>
            <a:r>
              <a:rPr lang="en-US" sz="4800" b="1" dirty="0" err="1">
                <a:latin typeface="ML-TTAmbili" panose="04000000000000000000" pitchFamily="82" charset="0"/>
              </a:rPr>
              <a:t>chpw</a:t>
            </a:r>
            <a:endParaRPr lang="en-US" sz="4800" b="1" dirty="0">
              <a:latin typeface="ML-TTAmbili" panose="04000000000000000000" pitchFamily="82" charset="0"/>
            </a:endParaRPr>
          </a:p>
          <a:p>
            <a:r>
              <a:rPr lang="en-US" sz="4800" b="1" dirty="0">
                <a:latin typeface="ML-TTAmbili" panose="04000000000000000000" pitchFamily="82" charset="0"/>
              </a:rPr>
              <a:t>Nmcn-Sm³ X³Xn-cp- am-</a:t>
            </a:r>
            <a:r>
              <a:rPr lang="en-US" sz="4800" b="1" dirty="0" err="1">
                <a:latin typeface="ML-TTAmbili" panose="04000000000000000000" pitchFamily="82" charset="0"/>
              </a:rPr>
              <a:t>dn</a:t>
            </a:r>
            <a:r>
              <a:rPr lang="en-US" sz="4800" b="1" dirty="0">
                <a:latin typeface="ML-TTAmbili" panose="04000000000000000000" pitchFamily="82" charset="0"/>
              </a:rPr>
              <a:t>-</a:t>
            </a:r>
            <a:r>
              <a:rPr lang="en-US" sz="4800" b="1" dirty="0" err="1">
                <a:latin typeface="ML-TTAmbili" panose="04000000000000000000" pitchFamily="82" charset="0"/>
              </a:rPr>
              <a:t>Samw</a:t>
            </a:r>
            <a:endParaRPr lang="en-AE" sz="48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655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20AED-D5B2-40D0-6EFB-3CEA9219F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875" y="3429000"/>
            <a:ext cx="11384688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Bhaarangal-erumee</a:t>
            </a:r>
            <a:r>
              <a:rPr lang="en-US" sz="4000" dirty="0"/>
              <a:t> </a:t>
            </a:r>
            <a:r>
              <a:rPr lang="en-US" sz="4000" dirty="0" err="1"/>
              <a:t>paaril</a:t>
            </a:r>
            <a:r>
              <a:rPr lang="en-US" sz="4000" dirty="0"/>
              <a:t> </a:t>
            </a:r>
            <a:r>
              <a:rPr lang="en-US" sz="4000" dirty="0" err="1"/>
              <a:t>naalthorumen</a:t>
            </a:r>
            <a:br>
              <a:rPr lang="en-US" sz="4000" dirty="0"/>
            </a:br>
            <a:r>
              <a:rPr lang="en-US" sz="4000" dirty="0" err="1"/>
              <a:t>Bhaaram</a:t>
            </a:r>
            <a:r>
              <a:rPr lang="en-US" sz="4000" dirty="0"/>
              <a:t> </a:t>
            </a:r>
            <a:r>
              <a:rPr lang="en-US" sz="4000" dirty="0" err="1"/>
              <a:t>chumannidum</a:t>
            </a:r>
            <a:r>
              <a:rPr lang="en-US" sz="4000" dirty="0"/>
              <a:t> </a:t>
            </a:r>
            <a:r>
              <a:rPr lang="en-US" sz="4000" dirty="0" err="1"/>
              <a:t>karthanaaneshu</a:t>
            </a:r>
            <a:r>
              <a:rPr lang="en-US" sz="4000" dirty="0"/>
              <a:t> </a:t>
            </a:r>
            <a:r>
              <a:rPr lang="en-US" sz="4000" dirty="0" err="1"/>
              <a:t>thaan</a:t>
            </a:r>
            <a:br>
              <a:rPr lang="en-US" sz="4000" dirty="0"/>
            </a:br>
            <a:r>
              <a:rPr lang="en-US" sz="4000" dirty="0" err="1"/>
              <a:t>Aatma</a:t>
            </a:r>
            <a:r>
              <a:rPr lang="en-US" sz="4000" dirty="0"/>
              <a:t> </a:t>
            </a:r>
            <a:r>
              <a:rPr lang="en-US" sz="4000" dirty="0" err="1"/>
              <a:t>priyan</a:t>
            </a:r>
            <a:r>
              <a:rPr lang="en-US" sz="4000" dirty="0"/>
              <a:t> </a:t>
            </a:r>
            <a:r>
              <a:rPr lang="en-US" sz="4000" dirty="0" err="1"/>
              <a:t>nallidayan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 err="1"/>
              <a:t>Aardrathayenne</a:t>
            </a:r>
            <a:r>
              <a:rPr lang="en-US" sz="4000" dirty="0"/>
              <a:t> </a:t>
            </a:r>
            <a:r>
              <a:rPr lang="en-US" sz="4000" dirty="0" err="1"/>
              <a:t>pinthudarum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250546-6717-F573-E4D3-E57B1446B76F}"/>
              </a:ext>
            </a:extLst>
          </p:cNvPr>
          <p:cNvSpPr txBox="1">
            <a:spLocks/>
          </p:cNvSpPr>
          <p:nvPr/>
        </p:nvSpPr>
        <p:spPr>
          <a:xfrm>
            <a:off x="399875" y="5024"/>
            <a:ext cx="11384688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>
                <a:latin typeface="ML-TTAmbili" panose="04000000000000000000" pitchFamily="82" charset="0"/>
              </a:rPr>
              <a:t>`mc-§-</a:t>
            </a:r>
            <a:r>
              <a:rPr lang="en-US" sz="4800" b="1" dirty="0" err="1">
                <a:latin typeface="ML-TTAmbili" panose="04000000000000000000" pitchFamily="82" charset="0"/>
              </a:rPr>
              <a:t>tf-dpao</a:t>
            </a:r>
            <a:r>
              <a:rPr lang="en-US" sz="4800" b="1" dirty="0">
                <a:latin typeface="ML-TTAmbili" panose="04000000000000000000" pitchFamily="82" charset="0"/>
              </a:rPr>
              <a:t> ]</a:t>
            </a:r>
            <a:r>
              <a:rPr lang="en-US" sz="4800" b="1" dirty="0" err="1">
                <a:latin typeface="ML-TTAmbili" panose="04000000000000000000" pitchFamily="82" charset="0"/>
              </a:rPr>
              <a:t>mcnÂ</a:t>
            </a:r>
            <a:r>
              <a:rPr lang="en-US" sz="4800" b="1" dirty="0">
                <a:latin typeface="ML-TTAmbili" panose="04000000000000000000" pitchFamily="82" charset="0"/>
              </a:rPr>
              <a:t> \mÄtXm-dp-sa³</a:t>
            </a:r>
          </a:p>
          <a:p>
            <a:pPr algn="l"/>
            <a:r>
              <a:rPr lang="en-US" sz="4800" b="1" dirty="0">
                <a:latin typeface="ML-TTAmbili" panose="04000000000000000000" pitchFamily="82" charset="0"/>
              </a:rPr>
              <a:t>`</a:t>
            </a:r>
            <a:r>
              <a:rPr lang="en-US" sz="4800" b="1" dirty="0" err="1">
                <a:latin typeface="ML-TTAmbili" panose="04000000000000000000" pitchFamily="82" charset="0"/>
              </a:rPr>
              <a:t>mcw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Npa</a:t>
            </a:r>
            <a:r>
              <a:rPr lang="en-US" sz="4800" b="1" dirty="0">
                <a:latin typeface="ML-TTAmbili" panose="04000000000000000000" pitchFamily="82" charset="0"/>
              </a:rPr>
              <a:t>-¶</a:t>
            </a:r>
            <a:r>
              <a:rPr lang="en-US" sz="4800" b="1" dirty="0" err="1">
                <a:latin typeface="ML-TTAmbili" panose="04000000000000000000" pitchFamily="82" charset="0"/>
              </a:rPr>
              <a:t>nSpw</a:t>
            </a:r>
            <a:r>
              <a:rPr lang="en-US" sz="4800" b="1" dirty="0">
                <a:latin typeface="ML-TTAmbili" panose="04000000000000000000" pitchFamily="82" charset="0"/>
              </a:rPr>
              <a:t> IÀ¯-\m-</a:t>
            </a:r>
            <a:r>
              <a:rPr lang="en-US" sz="4800" b="1" dirty="0" err="1">
                <a:latin typeface="ML-TTAmbili" panose="04000000000000000000" pitchFamily="82" charset="0"/>
              </a:rPr>
              <a:t>tWip</a:t>
            </a:r>
            <a:r>
              <a:rPr lang="en-US" sz="4800" b="1" dirty="0">
                <a:latin typeface="ML-TTAmbili" panose="04000000000000000000" pitchFamily="82" charset="0"/>
              </a:rPr>
              <a:t> Xm³</a:t>
            </a:r>
          </a:p>
          <a:p>
            <a:pPr algn="l"/>
            <a:r>
              <a:rPr lang="en-US" sz="4800" b="1" dirty="0" err="1">
                <a:latin typeface="ML-TTAmbili" panose="04000000000000000000" pitchFamily="82" charset="0"/>
              </a:rPr>
              <a:t>Bß</a:t>
            </a:r>
            <a:r>
              <a:rPr lang="en-US" sz="4800" b="1" dirty="0">
                <a:latin typeface="ML-TTAmbili" panose="04000000000000000000" pitchFamily="82" charset="0"/>
              </a:rPr>
              <a:t>-{]n-b³ \</a:t>
            </a:r>
            <a:r>
              <a:rPr lang="en-US" sz="4800" b="1" dirty="0" err="1">
                <a:latin typeface="ML-TTAmbili" panose="04000000000000000000" pitchFamily="82" charset="0"/>
              </a:rPr>
              <a:t>Ãn-Sbþ</a:t>
            </a:r>
            <a:endParaRPr lang="en-US" sz="4800" b="1" dirty="0">
              <a:latin typeface="ML-TTAmbili" panose="04000000000000000000" pitchFamily="82" charset="0"/>
            </a:endParaRPr>
          </a:p>
          <a:p>
            <a:pPr algn="l"/>
            <a:r>
              <a:rPr lang="en-US" sz="4800" b="1" dirty="0">
                <a:latin typeface="ML-TTAmbili" panose="04000000000000000000" pitchFamily="82" charset="0"/>
              </a:rPr>
              <a:t>¶</a:t>
            </a:r>
            <a:r>
              <a:rPr lang="en-US" sz="4800" b="1" dirty="0" err="1">
                <a:latin typeface="ML-TTAmbili" panose="04000000000000000000" pitchFamily="82" charset="0"/>
              </a:rPr>
              <a:t>mÀ</a:t>
            </a:r>
            <a:r>
              <a:rPr lang="en-US" sz="4800" b="1" dirty="0">
                <a:latin typeface="ML-TTAmbili" panose="04000000000000000000" pitchFamily="82" charset="0"/>
              </a:rPr>
              <a:t>{Z-X-</a:t>
            </a:r>
            <a:r>
              <a:rPr lang="en-US" sz="4800" b="1" dirty="0" err="1">
                <a:latin typeface="ML-TTAmbili" panose="04000000000000000000" pitchFamily="82" charset="0"/>
              </a:rPr>
              <a:t>sbs</a:t>
            </a:r>
            <a:r>
              <a:rPr lang="en-US" sz="4800" b="1" dirty="0">
                <a:latin typeface="ML-TTAmbili" panose="04000000000000000000" pitchFamily="82" charset="0"/>
              </a:rPr>
              <a:t>¶ ]</a:t>
            </a:r>
            <a:r>
              <a:rPr lang="en-US" sz="4800" b="1" dirty="0" err="1">
                <a:latin typeface="ML-TTAmbili" panose="04000000000000000000" pitchFamily="82" charset="0"/>
              </a:rPr>
              <a:t>n´p</a:t>
            </a:r>
            <a:r>
              <a:rPr lang="en-US" sz="4800" b="1" dirty="0">
                <a:latin typeface="ML-TTAmbili" panose="04000000000000000000" pitchFamily="82" charset="0"/>
              </a:rPr>
              <a:t>-S-</a:t>
            </a:r>
            <a:r>
              <a:rPr lang="en-US" sz="4800" b="1" dirty="0" err="1">
                <a:latin typeface="ML-TTAmbili" panose="04000000000000000000" pitchFamily="82" charset="0"/>
              </a:rPr>
              <a:t>cpwþ</a:t>
            </a:r>
            <a:endParaRPr lang="en-AE" sz="48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981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20AED-D5B2-40D0-6EFB-3CEA9219F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875" y="3429000"/>
            <a:ext cx="11384688" cy="3423976"/>
          </a:xfrm>
        </p:spPr>
        <p:txBody>
          <a:bodyPr anchor="ctr">
            <a:normAutofit/>
          </a:bodyPr>
          <a:lstStyle/>
          <a:p>
            <a:r>
              <a:rPr lang="en-US" sz="4000" i="1" dirty="0" err="1"/>
              <a:t>Maaraatha</a:t>
            </a:r>
            <a:r>
              <a:rPr lang="en-US" sz="4000" i="1" dirty="0"/>
              <a:t> </a:t>
            </a:r>
            <a:r>
              <a:rPr lang="en-US" sz="4000" i="1" dirty="0" err="1"/>
              <a:t>snehithan</a:t>
            </a:r>
            <a:r>
              <a:rPr lang="en-US" sz="4000" i="1" dirty="0"/>
              <a:t> </a:t>
            </a:r>
            <a:r>
              <a:rPr lang="en-US" sz="4000" i="1" dirty="0" err="1"/>
              <a:t>maanuvel</a:t>
            </a:r>
            <a:r>
              <a:rPr lang="en-US" sz="4000" i="1" dirty="0"/>
              <a:t> than </a:t>
            </a:r>
            <a:r>
              <a:rPr lang="en-US" sz="4000" i="1" dirty="0" err="1"/>
              <a:t>thiru</a:t>
            </a:r>
            <a:br>
              <a:rPr lang="en-US" sz="4000" i="1" dirty="0"/>
            </a:br>
            <a:r>
              <a:rPr lang="en-US" sz="4000" i="1" dirty="0" err="1"/>
              <a:t>Maaridum</a:t>
            </a:r>
            <a:r>
              <a:rPr lang="en-US" sz="4000" i="1" dirty="0"/>
              <a:t> </a:t>
            </a:r>
            <a:r>
              <a:rPr lang="en-US" sz="4000" i="1" dirty="0" err="1"/>
              <a:t>chaaridum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dinavum</a:t>
            </a:r>
            <a:br>
              <a:rPr lang="en-US" sz="4000" i="1" dirty="0"/>
            </a:br>
            <a:r>
              <a:rPr lang="en-US" sz="4000" i="1" dirty="0" err="1"/>
              <a:t>Paaridamaakave</a:t>
            </a:r>
            <a:r>
              <a:rPr lang="en-US" sz="4000" i="1" dirty="0"/>
              <a:t> </a:t>
            </a:r>
            <a:r>
              <a:rPr lang="en-US" sz="4000" i="1" dirty="0" err="1"/>
              <a:t>maaridum</a:t>
            </a:r>
            <a:r>
              <a:rPr lang="en-US" sz="4000" i="1" dirty="0"/>
              <a:t> </a:t>
            </a:r>
            <a:r>
              <a:rPr lang="en-US" sz="4000" i="1" dirty="0" err="1"/>
              <a:t>neravum</a:t>
            </a:r>
            <a:br>
              <a:rPr lang="en-US" sz="4000" i="1" dirty="0"/>
            </a:br>
            <a:r>
              <a:rPr lang="en-US" sz="4000" i="1" dirty="0" err="1"/>
              <a:t>Chaaridaan</a:t>
            </a:r>
            <a:r>
              <a:rPr lang="en-US" sz="4000" i="1" dirty="0"/>
              <a:t> than </a:t>
            </a:r>
            <a:r>
              <a:rPr lang="en-US" sz="4000" i="1" dirty="0" err="1"/>
              <a:t>thiru</a:t>
            </a:r>
            <a:r>
              <a:rPr lang="en-US" sz="4000" i="1" dirty="0"/>
              <a:t> </a:t>
            </a:r>
            <a:r>
              <a:rPr lang="en-US" sz="4000" i="1" dirty="0" err="1"/>
              <a:t>maaridamaam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250546-6717-F573-E4D3-E57B1446B76F}"/>
              </a:ext>
            </a:extLst>
          </p:cNvPr>
          <p:cNvSpPr txBox="1">
            <a:spLocks/>
          </p:cNvSpPr>
          <p:nvPr/>
        </p:nvSpPr>
        <p:spPr>
          <a:xfrm>
            <a:off x="399875" y="5024"/>
            <a:ext cx="11384688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err="1">
                <a:latin typeface="ML-TTAmbili" panose="04000000000000000000" pitchFamily="82" charset="0"/>
              </a:rPr>
              <a:t>amdm</a:t>
            </a:r>
            <a:r>
              <a:rPr lang="en-US" sz="4800" b="1" dirty="0">
                <a:latin typeface="ML-TTAmbili" panose="04000000000000000000" pitchFamily="82" charset="0"/>
              </a:rPr>
              <a:t>¯ </a:t>
            </a:r>
            <a:r>
              <a:rPr lang="en-US" sz="4800" b="1" dirty="0" err="1">
                <a:latin typeface="ML-TTAmbili" panose="04000000000000000000" pitchFamily="82" charset="0"/>
              </a:rPr>
              <a:t>kvt</a:t>
            </a:r>
            <a:r>
              <a:rPr lang="en-US" sz="4800" b="1" dirty="0">
                <a:latin typeface="ML-TTAmbili" panose="04000000000000000000" pitchFamily="82" charset="0"/>
              </a:rPr>
              <a:t>\ln-X³ am\p-</a:t>
            </a:r>
            <a:r>
              <a:rPr lang="en-US" sz="4800" b="1" dirty="0" err="1">
                <a:latin typeface="ML-TTAmbili" panose="04000000000000000000" pitchFamily="82" charset="0"/>
              </a:rPr>
              <a:t>thÂ</a:t>
            </a:r>
            <a:r>
              <a:rPr lang="en-US" sz="4800" b="1" dirty="0">
                <a:latin typeface="ML-TTAmbili" panose="04000000000000000000" pitchFamily="82" charset="0"/>
              </a:rPr>
              <a:t> X³Xn-cpþ</a:t>
            </a:r>
          </a:p>
          <a:p>
            <a:r>
              <a:rPr lang="en-US" sz="4800" b="1" dirty="0" err="1">
                <a:latin typeface="ML-TTAmbili" panose="04000000000000000000" pitchFamily="82" charset="0"/>
              </a:rPr>
              <a:t>amdnSw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NmcnSpw</a:t>
            </a:r>
            <a:r>
              <a:rPr lang="en-US" sz="4800" b="1" dirty="0">
                <a:latin typeface="ML-TTAmbili" panose="04000000000000000000" pitchFamily="82" charset="0"/>
              </a:rPr>
              <a:t> Rm³ Zn\</a:t>
            </a:r>
            <a:r>
              <a:rPr lang="en-US" sz="4800" b="1" dirty="0" err="1">
                <a:latin typeface="ML-TTAmbili" panose="04000000000000000000" pitchFamily="82" charset="0"/>
              </a:rPr>
              <a:t>hpw</a:t>
            </a:r>
            <a:endParaRPr lang="en-US" sz="4800" b="1" dirty="0">
              <a:latin typeface="ML-TTAmbili" panose="04000000000000000000" pitchFamily="82" charset="0"/>
            </a:endParaRPr>
          </a:p>
          <a:p>
            <a:r>
              <a:rPr lang="en-US" sz="4800" b="1" dirty="0">
                <a:latin typeface="ML-TTAmbili" panose="04000000000000000000" pitchFamily="82" charset="0"/>
              </a:rPr>
              <a:t>]</a:t>
            </a:r>
            <a:r>
              <a:rPr lang="en-US" sz="4800" b="1" dirty="0" err="1">
                <a:latin typeface="ML-TTAmbili" panose="04000000000000000000" pitchFamily="82" charset="0"/>
              </a:rPr>
              <a:t>mcn</a:t>
            </a:r>
            <a:r>
              <a:rPr lang="en-US" sz="4800" b="1" dirty="0">
                <a:latin typeface="ML-TTAmbili" panose="04000000000000000000" pitchFamily="82" charset="0"/>
              </a:rPr>
              <a:t>-S-am-</a:t>
            </a:r>
            <a:r>
              <a:rPr lang="en-US" sz="4800" b="1" dirty="0" err="1">
                <a:latin typeface="ML-TTAmbili" panose="04000000000000000000" pitchFamily="82" charset="0"/>
              </a:rPr>
              <a:t>Ith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amdnSpw</a:t>
            </a:r>
            <a:r>
              <a:rPr lang="en-US" sz="4800" b="1" dirty="0">
                <a:latin typeface="ML-TTAmbili" panose="04000000000000000000" pitchFamily="82" charset="0"/>
              </a:rPr>
              <a:t> t\</a:t>
            </a:r>
            <a:r>
              <a:rPr lang="en-US" sz="4800" b="1" dirty="0" err="1">
                <a:latin typeface="ML-TTAmbili" panose="04000000000000000000" pitchFamily="82" charset="0"/>
              </a:rPr>
              <a:t>chpw</a:t>
            </a:r>
            <a:endParaRPr lang="en-US" sz="4800" b="1" dirty="0">
              <a:latin typeface="ML-TTAmbili" panose="04000000000000000000" pitchFamily="82" charset="0"/>
            </a:endParaRPr>
          </a:p>
          <a:p>
            <a:r>
              <a:rPr lang="en-US" sz="4800" b="1" dirty="0">
                <a:latin typeface="ML-TTAmbili" panose="04000000000000000000" pitchFamily="82" charset="0"/>
              </a:rPr>
              <a:t>Nmcn-Sm³ X³Xn-cp- am-</a:t>
            </a:r>
            <a:r>
              <a:rPr lang="en-US" sz="4800" b="1" dirty="0" err="1">
                <a:latin typeface="ML-TTAmbili" panose="04000000000000000000" pitchFamily="82" charset="0"/>
              </a:rPr>
              <a:t>dn</a:t>
            </a:r>
            <a:r>
              <a:rPr lang="en-US" sz="4800" b="1" dirty="0">
                <a:latin typeface="ML-TTAmbili" panose="04000000000000000000" pitchFamily="82" charset="0"/>
              </a:rPr>
              <a:t>-</a:t>
            </a:r>
            <a:r>
              <a:rPr lang="en-US" sz="4800" b="1" dirty="0" err="1">
                <a:latin typeface="ML-TTAmbili" panose="04000000000000000000" pitchFamily="82" charset="0"/>
              </a:rPr>
              <a:t>Samw</a:t>
            </a:r>
            <a:endParaRPr lang="en-AE" sz="48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403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20AED-D5B2-40D0-6EFB-3CEA9219F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875" y="3429000"/>
            <a:ext cx="11384688" cy="3423976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Aakeyilakidum</a:t>
            </a:r>
            <a:r>
              <a:rPr lang="en-US" sz="4000" dirty="0"/>
              <a:t> </a:t>
            </a:r>
            <a:r>
              <a:rPr lang="en-US" sz="4000" dirty="0" err="1"/>
              <a:t>lokamithekidum</a:t>
            </a:r>
            <a:br>
              <a:rPr lang="en-US" sz="4000" dirty="0"/>
            </a:br>
            <a:r>
              <a:rPr lang="en-US" sz="4000" dirty="0" err="1"/>
              <a:t>Aakula</a:t>
            </a:r>
            <a:r>
              <a:rPr lang="en-US" sz="4000" dirty="0"/>
              <a:t> </a:t>
            </a:r>
            <a:r>
              <a:rPr lang="en-US" sz="4000" dirty="0" err="1"/>
              <a:t>velakal</a:t>
            </a:r>
            <a:r>
              <a:rPr lang="en-US" sz="4000" dirty="0"/>
              <a:t> </a:t>
            </a:r>
            <a:r>
              <a:rPr lang="en-US" sz="4000" dirty="0" err="1"/>
              <a:t>bheekaramaakumo</a:t>
            </a:r>
            <a:r>
              <a:rPr lang="en-US" sz="4000" dirty="0"/>
              <a:t>?</a:t>
            </a:r>
            <a:br>
              <a:rPr lang="en-US" sz="4000" dirty="0"/>
            </a:br>
            <a:r>
              <a:rPr lang="en-US" sz="4000" dirty="0" err="1"/>
              <a:t>Halleluyya</a:t>
            </a:r>
            <a:r>
              <a:rPr lang="en-US" sz="4000" dirty="0"/>
              <a:t>! </a:t>
            </a:r>
            <a:r>
              <a:rPr lang="en-US" sz="4000" dirty="0" err="1"/>
              <a:t>halleluyya</a:t>
            </a:r>
            <a:r>
              <a:rPr lang="en-US" sz="4000" dirty="0"/>
              <a:t>! </a:t>
            </a:r>
            <a:br>
              <a:rPr lang="en-US" sz="4000" dirty="0"/>
            </a:br>
            <a:r>
              <a:rPr lang="en-US" sz="4000" dirty="0" err="1"/>
              <a:t>Paadumen</a:t>
            </a:r>
            <a:r>
              <a:rPr lang="en-US" sz="4000" dirty="0"/>
              <a:t> </a:t>
            </a:r>
            <a:r>
              <a:rPr lang="en-US" sz="4000" dirty="0" err="1"/>
              <a:t>jeeva</a:t>
            </a:r>
            <a:r>
              <a:rPr lang="en-US" sz="4000" dirty="0"/>
              <a:t> </a:t>
            </a:r>
            <a:r>
              <a:rPr lang="en-US" sz="4000" dirty="0" err="1"/>
              <a:t>kaalamellaam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250546-6717-F573-E4D3-E57B1446B76F}"/>
              </a:ext>
            </a:extLst>
          </p:cNvPr>
          <p:cNvSpPr txBox="1">
            <a:spLocks/>
          </p:cNvSpPr>
          <p:nvPr/>
        </p:nvSpPr>
        <p:spPr>
          <a:xfrm>
            <a:off x="399875" y="5024"/>
            <a:ext cx="11384688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err="1">
                <a:latin typeface="ML-TTAmbili" panose="04000000000000000000" pitchFamily="82" charset="0"/>
              </a:rPr>
              <a:t>BsI</a:t>
            </a:r>
            <a:r>
              <a:rPr lang="en-US" sz="4800" b="1" dirty="0">
                <a:latin typeface="ML-TTAmbili" panose="04000000000000000000" pitchFamily="82" charset="0"/>
              </a:rPr>
              <a:t>-bn-f-</a:t>
            </a:r>
            <a:r>
              <a:rPr lang="en-US" sz="4800" b="1" dirty="0" err="1">
                <a:latin typeface="ML-TTAmbili" panose="04000000000000000000" pitchFamily="82" charset="0"/>
              </a:rPr>
              <a:t>InSpw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temI</a:t>
            </a:r>
            <a:r>
              <a:rPr lang="en-US" sz="4800" b="1" dirty="0">
                <a:latin typeface="ML-TTAmbili" panose="04000000000000000000" pitchFamily="82" charset="0"/>
              </a:rPr>
              <a:t>-an-</a:t>
            </a:r>
            <a:r>
              <a:rPr lang="en-US" sz="4800" b="1" dirty="0" err="1">
                <a:latin typeface="ML-TTAmbili" panose="04000000000000000000" pitchFamily="82" charset="0"/>
              </a:rPr>
              <a:t>tX</a:t>
            </a:r>
            <a:r>
              <a:rPr lang="en-US" sz="4800" b="1" dirty="0">
                <a:latin typeface="ML-TTAmbili" panose="04000000000000000000" pitchFamily="82" charset="0"/>
              </a:rPr>
              <a:t>-</a:t>
            </a:r>
            <a:r>
              <a:rPr lang="en-US" sz="4800" b="1" dirty="0" err="1">
                <a:latin typeface="ML-TTAmbili" panose="04000000000000000000" pitchFamily="82" charset="0"/>
              </a:rPr>
              <a:t>InSpw</a:t>
            </a:r>
            <a:endParaRPr lang="en-US" sz="4800" b="1" dirty="0">
              <a:latin typeface="ML-TTAmbili" panose="04000000000000000000" pitchFamily="82" charset="0"/>
            </a:endParaRPr>
          </a:p>
          <a:p>
            <a:pPr algn="l"/>
            <a:r>
              <a:rPr lang="en-US" sz="4800" b="1" dirty="0" err="1">
                <a:latin typeface="ML-TTAmbili" panose="04000000000000000000" pitchFamily="82" charset="0"/>
              </a:rPr>
              <a:t>BIp</a:t>
            </a:r>
            <a:r>
              <a:rPr lang="en-US" sz="4800" b="1" dirty="0">
                <a:latin typeface="ML-TTAmbili" panose="04000000000000000000" pitchFamily="82" charset="0"/>
              </a:rPr>
              <a:t>-e-</a:t>
            </a:r>
            <a:r>
              <a:rPr lang="en-US" sz="4800" b="1" dirty="0" err="1">
                <a:latin typeface="ML-TTAmbili" panose="04000000000000000000" pitchFamily="82" charset="0"/>
              </a:rPr>
              <a:t>th</a:t>
            </a:r>
            <a:r>
              <a:rPr lang="en-US" sz="4800" b="1" dirty="0">
                <a:latin typeface="ML-TTAmbili" panose="04000000000000000000" pitchFamily="82" charset="0"/>
              </a:rPr>
              <a:t>-f-IÄ `</a:t>
            </a:r>
            <a:r>
              <a:rPr lang="en-US" sz="4800" b="1" dirty="0" err="1">
                <a:latin typeface="ML-TTAmbili" panose="04000000000000000000" pitchFamily="82" charset="0"/>
              </a:rPr>
              <a:t>oI</a:t>
            </a:r>
            <a:r>
              <a:rPr lang="en-US" sz="4800" b="1" dirty="0">
                <a:latin typeface="ML-TTAmbili" panose="04000000000000000000" pitchFamily="82" charset="0"/>
              </a:rPr>
              <a:t>-c-am-</a:t>
            </a:r>
            <a:r>
              <a:rPr lang="en-US" sz="4800" b="1" dirty="0" err="1">
                <a:latin typeface="ML-TTAmbili" panose="04000000000000000000" pitchFamily="82" charset="0"/>
              </a:rPr>
              <a:t>Iptam</a:t>
            </a:r>
            <a:r>
              <a:rPr lang="en-US" sz="4800" b="1" dirty="0">
                <a:latin typeface="ML-TTAmbili" panose="04000000000000000000" pitchFamily="82" charset="0"/>
              </a:rPr>
              <a:t>?</a:t>
            </a:r>
          </a:p>
          <a:p>
            <a:pPr algn="l"/>
            <a:r>
              <a:rPr lang="en-US" sz="4800" b="1" dirty="0" err="1">
                <a:latin typeface="ML-TTAmbili" panose="04000000000000000000" pitchFamily="82" charset="0"/>
              </a:rPr>
              <a:t>ltÃ-ep¿m</a:t>
            </a:r>
            <a:r>
              <a:rPr lang="en-US" sz="4800" b="1" dirty="0">
                <a:latin typeface="ML-TTAmbili" panose="04000000000000000000" pitchFamily="82" charset="0"/>
              </a:rPr>
              <a:t>! </a:t>
            </a:r>
            <a:r>
              <a:rPr lang="en-US" sz="4800" b="1" dirty="0" err="1">
                <a:latin typeface="ML-TTAmbili" panose="04000000000000000000" pitchFamily="82" charset="0"/>
              </a:rPr>
              <a:t>ltÃ-ep¿m</a:t>
            </a:r>
            <a:r>
              <a:rPr lang="en-US" sz="4800" b="1" dirty="0">
                <a:latin typeface="ML-TTAmbili" panose="04000000000000000000" pitchFamily="82" charset="0"/>
              </a:rPr>
              <a:t>!</a:t>
            </a:r>
          </a:p>
          <a:p>
            <a:pPr algn="l"/>
            <a:r>
              <a:rPr lang="en-US" sz="4800" b="1" dirty="0">
                <a:latin typeface="ML-TTAmbili" panose="04000000000000000000" pitchFamily="82" charset="0"/>
              </a:rPr>
              <a:t>]mSp-sa³ </a:t>
            </a:r>
            <a:r>
              <a:rPr lang="en-US" sz="4800" b="1" dirty="0" err="1">
                <a:latin typeface="ML-TTAmbili" panose="04000000000000000000" pitchFamily="82" charset="0"/>
              </a:rPr>
              <a:t>Poh</a:t>
            </a:r>
            <a:r>
              <a:rPr lang="en-US" sz="4800" b="1" dirty="0">
                <a:latin typeface="ML-TTAmbili" panose="04000000000000000000" pitchFamily="82" charset="0"/>
              </a:rPr>
              <a:t>-</a:t>
            </a:r>
            <a:r>
              <a:rPr lang="en-US" sz="4800" b="1" dirty="0" err="1">
                <a:latin typeface="ML-TTAmbili" panose="04000000000000000000" pitchFamily="82" charset="0"/>
              </a:rPr>
              <a:t>Im</a:t>
            </a:r>
            <a:r>
              <a:rPr lang="en-US" sz="4800" b="1" dirty="0">
                <a:latin typeface="ML-TTAmbili" panose="04000000000000000000" pitchFamily="82" charset="0"/>
              </a:rPr>
              <a:t>-e-</a:t>
            </a:r>
            <a:r>
              <a:rPr lang="en-US" sz="4800" b="1" dirty="0" err="1">
                <a:latin typeface="ML-TTAmbili" panose="04000000000000000000" pitchFamily="82" charset="0"/>
              </a:rPr>
              <a:t>sa</a:t>
            </a:r>
            <a:r>
              <a:rPr lang="en-US" sz="4800" b="1" dirty="0">
                <a:latin typeface="ML-TTAmbili" panose="04000000000000000000" pitchFamily="82" charset="0"/>
              </a:rPr>
              <a:t>-</a:t>
            </a:r>
            <a:r>
              <a:rPr lang="en-US" sz="4800" b="1" dirty="0" err="1">
                <a:latin typeface="ML-TTAmbili" panose="04000000000000000000" pitchFamily="82" charset="0"/>
              </a:rPr>
              <a:t>Ãmwþ</a:t>
            </a:r>
            <a:endParaRPr lang="en-AE" sz="48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837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20AED-D5B2-40D0-6EFB-3CEA9219F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875" y="3429000"/>
            <a:ext cx="11384688" cy="3423976"/>
          </a:xfrm>
        </p:spPr>
        <p:txBody>
          <a:bodyPr anchor="ctr">
            <a:normAutofit/>
          </a:bodyPr>
          <a:lstStyle/>
          <a:p>
            <a:r>
              <a:rPr lang="en-US" sz="4000" i="1" dirty="0" err="1"/>
              <a:t>Maaraatha</a:t>
            </a:r>
            <a:r>
              <a:rPr lang="en-US" sz="4000" i="1" dirty="0"/>
              <a:t> </a:t>
            </a:r>
            <a:r>
              <a:rPr lang="en-US" sz="4000" i="1" dirty="0" err="1"/>
              <a:t>snehithan</a:t>
            </a:r>
            <a:r>
              <a:rPr lang="en-US" sz="4000" i="1" dirty="0"/>
              <a:t> </a:t>
            </a:r>
            <a:r>
              <a:rPr lang="en-US" sz="4000" i="1" dirty="0" err="1"/>
              <a:t>maanuvel</a:t>
            </a:r>
            <a:r>
              <a:rPr lang="en-US" sz="4000" i="1" dirty="0"/>
              <a:t> than </a:t>
            </a:r>
            <a:r>
              <a:rPr lang="en-US" sz="4000" i="1" dirty="0" err="1"/>
              <a:t>thiru</a:t>
            </a:r>
            <a:br>
              <a:rPr lang="en-US" sz="4000" i="1" dirty="0"/>
            </a:br>
            <a:r>
              <a:rPr lang="en-US" sz="4000" i="1" dirty="0" err="1"/>
              <a:t>Maaridum</a:t>
            </a:r>
            <a:r>
              <a:rPr lang="en-US" sz="4000" i="1" dirty="0"/>
              <a:t> </a:t>
            </a:r>
            <a:r>
              <a:rPr lang="en-US" sz="4000" i="1" dirty="0" err="1"/>
              <a:t>chaaridum</a:t>
            </a:r>
            <a:r>
              <a:rPr lang="en-US" sz="4000" i="1" dirty="0"/>
              <a:t> </a:t>
            </a:r>
            <a:r>
              <a:rPr lang="en-US" sz="4000" i="1" dirty="0" err="1"/>
              <a:t>njaan</a:t>
            </a:r>
            <a:r>
              <a:rPr lang="en-US" sz="4000" i="1" dirty="0"/>
              <a:t> </a:t>
            </a:r>
            <a:r>
              <a:rPr lang="en-US" sz="4000" i="1" dirty="0" err="1"/>
              <a:t>dinavum</a:t>
            </a:r>
            <a:br>
              <a:rPr lang="en-US" sz="4000" i="1" dirty="0"/>
            </a:br>
            <a:r>
              <a:rPr lang="en-US" sz="4000" i="1" dirty="0" err="1"/>
              <a:t>Paaridamaakave</a:t>
            </a:r>
            <a:r>
              <a:rPr lang="en-US" sz="4000" i="1" dirty="0"/>
              <a:t> </a:t>
            </a:r>
            <a:r>
              <a:rPr lang="en-US" sz="4000" i="1" dirty="0" err="1"/>
              <a:t>maaridum</a:t>
            </a:r>
            <a:r>
              <a:rPr lang="en-US" sz="4000" i="1" dirty="0"/>
              <a:t> </a:t>
            </a:r>
            <a:r>
              <a:rPr lang="en-US" sz="4000" i="1" dirty="0" err="1"/>
              <a:t>neravum</a:t>
            </a:r>
            <a:br>
              <a:rPr lang="en-US" sz="4000" i="1" dirty="0"/>
            </a:br>
            <a:r>
              <a:rPr lang="en-US" sz="4000" i="1" dirty="0" err="1"/>
              <a:t>Chaaridaan</a:t>
            </a:r>
            <a:r>
              <a:rPr lang="en-US" sz="4000" i="1" dirty="0"/>
              <a:t> than </a:t>
            </a:r>
            <a:r>
              <a:rPr lang="en-US" sz="4000" i="1" dirty="0" err="1"/>
              <a:t>thiru</a:t>
            </a:r>
            <a:r>
              <a:rPr lang="en-US" sz="4000" i="1" dirty="0"/>
              <a:t> </a:t>
            </a:r>
            <a:r>
              <a:rPr lang="en-US" sz="4000" i="1" dirty="0" err="1"/>
              <a:t>maaridamaam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250546-6717-F573-E4D3-E57B1446B76F}"/>
              </a:ext>
            </a:extLst>
          </p:cNvPr>
          <p:cNvSpPr txBox="1">
            <a:spLocks/>
          </p:cNvSpPr>
          <p:nvPr/>
        </p:nvSpPr>
        <p:spPr>
          <a:xfrm>
            <a:off x="399875" y="5024"/>
            <a:ext cx="11384688" cy="3423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err="1">
                <a:latin typeface="ML-TTAmbili" panose="04000000000000000000" pitchFamily="82" charset="0"/>
              </a:rPr>
              <a:t>amdm</a:t>
            </a:r>
            <a:r>
              <a:rPr lang="en-US" sz="4800" b="1" dirty="0">
                <a:latin typeface="ML-TTAmbili" panose="04000000000000000000" pitchFamily="82" charset="0"/>
              </a:rPr>
              <a:t>¯ </a:t>
            </a:r>
            <a:r>
              <a:rPr lang="en-US" sz="4800" b="1" dirty="0" err="1">
                <a:latin typeface="ML-TTAmbili" panose="04000000000000000000" pitchFamily="82" charset="0"/>
              </a:rPr>
              <a:t>kvt</a:t>
            </a:r>
            <a:r>
              <a:rPr lang="en-US" sz="4800" b="1" dirty="0">
                <a:latin typeface="ML-TTAmbili" panose="04000000000000000000" pitchFamily="82" charset="0"/>
              </a:rPr>
              <a:t>\ln-X³ am\p-</a:t>
            </a:r>
            <a:r>
              <a:rPr lang="en-US" sz="4800" b="1" dirty="0" err="1">
                <a:latin typeface="ML-TTAmbili" panose="04000000000000000000" pitchFamily="82" charset="0"/>
              </a:rPr>
              <a:t>thÂ</a:t>
            </a:r>
            <a:r>
              <a:rPr lang="en-US" sz="4800" b="1" dirty="0">
                <a:latin typeface="ML-TTAmbili" panose="04000000000000000000" pitchFamily="82" charset="0"/>
              </a:rPr>
              <a:t> X³Xn-cpþ</a:t>
            </a:r>
          </a:p>
          <a:p>
            <a:r>
              <a:rPr lang="en-US" sz="4800" b="1" dirty="0" err="1">
                <a:latin typeface="ML-TTAmbili" panose="04000000000000000000" pitchFamily="82" charset="0"/>
              </a:rPr>
              <a:t>amdnSw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NmcnSpw</a:t>
            </a:r>
            <a:r>
              <a:rPr lang="en-US" sz="4800" b="1" dirty="0">
                <a:latin typeface="ML-TTAmbili" panose="04000000000000000000" pitchFamily="82" charset="0"/>
              </a:rPr>
              <a:t> Rm³ Zn\</a:t>
            </a:r>
            <a:r>
              <a:rPr lang="en-US" sz="4800" b="1" dirty="0" err="1">
                <a:latin typeface="ML-TTAmbili" panose="04000000000000000000" pitchFamily="82" charset="0"/>
              </a:rPr>
              <a:t>hpw</a:t>
            </a:r>
            <a:endParaRPr lang="en-US" sz="4800" b="1" dirty="0">
              <a:latin typeface="ML-TTAmbili" panose="04000000000000000000" pitchFamily="82" charset="0"/>
            </a:endParaRPr>
          </a:p>
          <a:p>
            <a:r>
              <a:rPr lang="en-US" sz="4800" b="1" dirty="0">
                <a:latin typeface="ML-TTAmbili" panose="04000000000000000000" pitchFamily="82" charset="0"/>
              </a:rPr>
              <a:t>]</a:t>
            </a:r>
            <a:r>
              <a:rPr lang="en-US" sz="4800" b="1" dirty="0" err="1">
                <a:latin typeface="ML-TTAmbili" panose="04000000000000000000" pitchFamily="82" charset="0"/>
              </a:rPr>
              <a:t>mcn</a:t>
            </a:r>
            <a:r>
              <a:rPr lang="en-US" sz="4800" b="1" dirty="0">
                <a:latin typeface="ML-TTAmbili" panose="04000000000000000000" pitchFamily="82" charset="0"/>
              </a:rPr>
              <a:t>-S-am-</a:t>
            </a:r>
            <a:r>
              <a:rPr lang="en-US" sz="4800" b="1" dirty="0" err="1">
                <a:latin typeface="ML-TTAmbili" panose="04000000000000000000" pitchFamily="82" charset="0"/>
              </a:rPr>
              <a:t>Ith</a:t>
            </a:r>
            <a:r>
              <a:rPr lang="en-US" sz="4800" b="1" dirty="0">
                <a:latin typeface="ML-TTAmbili" panose="04000000000000000000" pitchFamily="82" charset="0"/>
              </a:rPr>
              <a:t> </a:t>
            </a:r>
            <a:r>
              <a:rPr lang="en-US" sz="4800" b="1" dirty="0" err="1">
                <a:latin typeface="ML-TTAmbili" panose="04000000000000000000" pitchFamily="82" charset="0"/>
              </a:rPr>
              <a:t>amdnSpw</a:t>
            </a:r>
            <a:r>
              <a:rPr lang="en-US" sz="4800" b="1" dirty="0">
                <a:latin typeface="ML-TTAmbili" panose="04000000000000000000" pitchFamily="82" charset="0"/>
              </a:rPr>
              <a:t> t\</a:t>
            </a:r>
            <a:r>
              <a:rPr lang="en-US" sz="4800" b="1" dirty="0" err="1">
                <a:latin typeface="ML-TTAmbili" panose="04000000000000000000" pitchFamily="82" charset="0"/>
              </a:rPr>
              <a:t>chpw</a:t>
            </a:r>
            <a:endParaRPr lang="en-US" sz="4800" b="1" dirty="0">
              <a:latin typeface="ML-TTAmbili" panose="04000000000000000000" pitchFamily="82" charset="0"/>
            </a:endParaRPr>
          </a:p>
          <a:p>
            <a:r>
              <a:rPr lang="en-US" sz="4800" b="1" dirty="0">
                <a:latin typeface="ML-TTAmbili" panose="04000000000000000000" pitchFamily="82" charset="0"/>
              </a:rPr>
              <a:t>Nmcn-Sm³ X³Xn-cp- am-</a:t>
            </a:r>
            <a:r>
              <a:rPr lang="en-US" sz="4800" b="1" dirty="0" err="1">
                <a:latin typeface="ML-TTAmbili" panose="04000000000000000000" pitchFamily="82" charset="0"/>
              </a:rPr>
              <a:t>dn</a:t>
            </a:r>
            <a:r>
              <a:rPr lang="en-US" sz="4800" b="1" dirty="0">
                <a:latin typeface="ML-TTAmbili" panose="04000000000000000000" pitchFamily="82" charset="0"/>
              </a:rPr>
              <a:t>-</a:t>
            </a:r>
            <a:r>
              <a:rPr lang="en-US" sz="4800" b="1" dirty="0" err="1">
                <a:latin typeface="ML-TTAmbili" panose="04000000000000000000" pitchFamily="82" charset="0"/>
              </a:rPr>
              <a:t>Samw</a:t>
            </a:r>
            <a:endParaRPr lang="en-AE" sz="48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276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367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ML-TTAmbili</vt:lpstr>
      <vt:lpstr>Office Theme</vt:lpstr>
      <vt:lpstr>Maaraatha snehithan maanuvel than thiru Maaridum chaaridum njaan dinavum Paaridamaakave maaridum neravum Chaaridaan than thiru maaridamaam</vt:lpstr>
      <vt:lpstr>Khedamenn-aakilum modamenn-aakilum Bhedamillaathoru snehithanaan-avan Mediniyil vedanakal  Ethinamokkeyennarinjon-</vt:lpstr>
      <vt:lpstr>Maaraatha snehithan maanuvel than thiru Maaridum chaaridum njaan dinavum Paaridamaakave maaridum neravum Chaaridaan than thiru maaridamaam</vt:lpstr>
      <vt:lpstr>Nithyathayolavum sathya koottaliyaay Kristhanallaatheyill aarumee bhoomiyil Mruthyuvinaal maarumathre Mithramayaalum marthyarellaam</vt:lpstr>
      <vt:lpstr>Maaraatha snehithan maanuvel than thiru Maaridum chaaridum njaan dinavum Paaridamaakave maaridum neravum Chaaridaan than thiru maaridamaam</vt:lpstr>
      <vt:lpstr>Bhaarangal-erumee paaril naalthorumen Bhaaram chumannidum karthanaaneshu thaan Aatma priyan nallidayan  Aardrathayenne pinthudarum</vt:lpstr>
      <vt:lpstr>Maaraatha snehithan maanuvel than thiru Maaridum chaaridum njaan dinavum Paaridamaakave maaridum neravum Chaaridaan than thiru maaridamaam</vt:lpstr>
      <vt:lpstr>Aakeyilakidum lokamithekidum Aakula velakal bheekaramaakumo? Halleluyya! halleluyya!  Paadumen jeeva kaalamellaam</vt:lpstr>
      <vt:lpstr>Maaraatha snehithan maanuvel than thiru Maaridum chaaridum njaan dinavum Paaridamaakave maaridum neravum Chaaridaan than thiru maaridamaam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മാറാത്ത സ്നേഹിതന്‍ മാനുവേല്‍ </dc:title>
  <dc:subject>718</dc:subject>
  <dc:creator>T.K. Samuel</dc:creator>
  <cp:keywords>Formatting Pending</cp:keywords>
  <cp:lastModifiedBy>Shaji Varghese</cp:lastModifiedBy>
  <cp:revision>2</cp:revision>
  <dcterms:created xsi:type="dcterms:W3CDTF">2023-10-25T11:15:02Z</dcterms:created>
  <dcterms:modified xsi:type="dcterms:W3CDTF">2024-03-02T19:23:28Z</dcterms:modified>
</cp:coreProperties>
</file>